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8" r:id="rId5"/>
    <p:sldId id="269" r:id="rId6"/>
    <p:sldId id="276" r:id="rId7"/>
    <p:sldId id="270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76C8"/>
    <a:srgbClr val="00A8EE"/>
    <a:srgbClr val="000098"/>
    <a:srgbClr val="1D6685"/>
    <a:srgbClr val="04A0E9"/>
    <a:srgbClr val="00A7EE"/>
    <a:srgbClr val="2A1772"/>
    <a:srgbClr val="FFFFFF"/>
    <a:srgbClr val="330F7B"/>
    <a:srgbClr val="2A18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72" y="3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microsoft.com/office/2007/relationships/hdphoto" Target="../media/hdphoto1.wdp"/><Relationship Id="rId7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1.png"/><Relationship Id="rId9" Type="http://schemas.openxmlformats.org/officeDocument/2006/relationships/image" Target="../media/image7.jpe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11-06-2026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 userDrawn="1"/>
        </p:nvSpPr>
        <p:spPr>
          <a:xfrm rot="16200000">
            <a:off x="-1351277" y="1351277"/>
            <a:ext cx="6858000" cy="4155440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" name="Freeform 1"/>
          <p:cNvSpPr/>
          <p:nvPr userDrawn="1"/>
        </p:nvSpPr>
        <p:spPr>
          <a:xfrm rot="16200000">
            <a:off x="-1493519" y="1493517"/>
            <a:ext cx="6858000" cy="3870961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rgbClr val="00A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219044" y="2996249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881" y="1471296"/>
            <a:ext cx="476250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 rot="16200000">
            <a:off x="-1396999" y="1396998"/>
            <a:ext cx="6858002" cy="40640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 rot="16200000">
            <a:off x="-1411071" y="1535328"/>
            <a:ext cx="6733745" cy="39116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https://scontent.fblr25-1.fna.fbcdn.net/v/t39.30808-6/500255084_719755500428102_4934669586801574170_n.jpg?stp=dst-jpg_s960x960_tt6&amp;_nc_cat=103&amp;ccb=1-7&amp;_nc_sid=2a1932&amp;_nc_ohc=vLuM9cx9bkIQ7kNvwHSW3bV&amp;_nc_oc=Adp08S1kY97TUnKWAZeBGVgHgGb2gdWwOHROwuyYy_Gd_MliL0ogIqTA9KdItTmaqhU&amp;_nc_zt=23&amp;_nc_ht=scontent.fblr25-1.fna&amp;_nc_gid=F3gSMD85mg_y8cS53Mi-lw&amp;_nc_ss=7a30f&amp;oh=00_AfykMyCnU6RxlA80WoOwbQsvP8KssaXoxZfvSxf1BBkBBg&amp;oe=69CC7089"/>
          <p:cNvPicPr>
            <a:picLocks noChangeAspect="1" noChangeArrowheads="1"/>
          </p:cNvPicPr>
          <p:nvPr userDrawn="1"/>
        </p:nvPicPr>
        <p:blipFill rotWithShape="1"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733"/>
          <a:stretch/>
        </p:blipFill>
        <p:spPr bwMode="auto">
          <a:xfrm>
            <a:off x="-1" y="3220278"/>
            <a:ext cx="12192000" cy="3637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 userDrawn="1"/>
        </p:nvSpPr>
        <p:spPr>
          <a:xfrm>
            <a:off x="99321" y="1552454"/>
            <a:ext cx="121716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0" kern="1200" baseline="0" dirty="0">
                <a:solidFill>
                  <a:srgbClr val="000098"/>
                </a:solidFill>
                <a:effectLst/>
                <a:latin typeface="Berlin Sans FB Demi" panose="020E0802020502020306" pitchFamily="34" charset="0"/>
                <a:ea typeface="+mn-ea"/>
                <a:cs typeface="+mn-cs"/>
              </a:rPr>
              <a:t>5</a:t>
            </a:r>
            <a:r>
              <a:rPr lang="en-US" sz="2800" b="1" i="0" kern="1200" baseline="30000" dirty="0">
                <a:solidFill>
                  <a:srgbClr val="000098"/>
                </a:solidFill>
                <a:effectLst/>
                <a:latin typeface="Berlin Sans FB Demi" panose="020E0802020502020306" pitchFamily="34" charset="0"/>
                <a:ea typeface="+mn-ea"/>
                <a:cs typeface="+mn-cs"/>
              </a:rPr>
              <a:t>th</a:t>
            </a:r>
            <a:r>
              <a:rPr lang="en-US" sz="2800" b="1" i="0" kern="1200" dirty="0">
                <a:solidFill>
                  <a:srgbClr val="000098"/>
                </a:solidFill>
                <a:effectLst/>
                <a:latin typeface="Berlin Sans FB Demi" panose="020E0802020502020306" pitchFamily="34" charset="0"/>
                <a:ea typeface="+mn-ea"/>
                <a:cs typeface="+mn-cs"/>
              </a:rPr>
              <a:t> IEEE International Conference On 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0" kern="1200" dirty="0">
                <a:solidFill>
                  <a:srgbClr val="000098"/>
                </a:solidFill>
                <a:effectLst/>
                <a:latin typeface="Berlin Sans FB Demi" panose="020E0802020502020306" pitchFamily="34" charset="0"/>
                <a:ea typeface="+mn-ea"/>
                <a:cs typeface="+mn-cs"/>
              </a:rPr>
              <a:t>Distributed Computing &amp; Electrical Circuits &amp; Electronics 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2927243" y="4757496"/>
            <a:ext cx="6151880" cy="612962"/>
          </a:xfrm>
        </p:spPr>
        <p:txBody>
          <a:bodyPr>
            <a:noAutofit/>
          </a:bodyPr>
          <a:lstStyle>
            <a:lvl1pPr algn="ctr">
              <a:defRPr sz="2800" b="1">
                <a:latin typeface="Bahnschrift" panose="020B0502040204020203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5496315" y="1257521"/>
            <a:ext cx="1199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>
                <a:solidFill>
                  <a:srgbClr val="FF0000"/>
                </a:solidFill>
                <a:latin typeface="Bahnschrift" panose="020B0502040204020203" pitchFamily="34" charset="0"/>
              </a:rPr>
              <a:t>organizes</a:t>
            </a:r>
          </a:p>
        </p:txBody>
      </p:sp>
      <p:sp>
        <p:nvSpPr>
          <p:cNvPr id="19" name="Text Placeholder 23"/>
          <p:cNvSpPr>
            <a:spLocks noGrp="1"/>
          </p:cNvSpPr>
          <p:nvPr>
            <p:ph type="body" sz="quarter" idx="11" hasCustomPrompt="1"/>
          </p:nvPr>
        </p:nvSpPr>
        <p:spPr>
          <a:xfrm>
            <a:off x="3597593" y="4504368"/>
            <a:ext cx="5659437" cy="671512"/>
          </a:xfrm>
        </p:spPr>
        <p:txBody>
          <a:bodyPr>
            <a:noAutofit/>
          </a:bodyPr>
          <a:lstStyle>
            <a:lvl1pPr marL="0" indent="0" algn="ctr">
              <a:buNone/>
              <a:defRPr sz="3600" b="1">
                <a:latin typeface="Bahnschrift Light" panose="020B0502040204020203" pitchFamily="34" charset="0"/>
              </a:defRPr>
            </a:lvl1pPr>
          </a:lstStyle>
          <a:p>
            <a:pPr lvl="0"/>
            <a:r>
              <a:rPr lang="en-US" dirty="0"/>
              <a:t>Paper Title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1207463" y="225689"/>
            <a:ext cx="995536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algn="ctr" defTabSz="914400" rtl="0" eaLnBrk="1" latinLnBrk="0" hangingPunct="1"/>
            <a:r>
              <a:rPr lang="en-GB" sz="2400" b="1" kern="1200" dirty="0">
                <a:solidFill>
                  <a:srgbClr val="0976C8"/>
                </a:solidFill>
                <a:latin typeface="Bahnschrift" panose="020B0502040204020203" pitchFamily="34" charset="0"/>
                <a:ea typeface="Cambria" pitchFamily="18" charset="0"/>
                <a:cs typeface="Leelawadee UI Semilight" panose="020B0402040204020203" pitchFamily="34" charset="-34"/>
              </a:rPr>
              <a:t>Ballari Institute of Technology and Management, Ballari</a:t>
            </a:r>
          </a:p>
          <a:p>
            <a:pPr marL="0" lvl="0" algn="ctr" defTabSz="914400" rtl="0" eaLnBrk="1" latinLnBrk="0" hangingPunct="1"/>
            <a:r>
              <a:rPr lang="en-IN" sz="1400" b="1" kern="1200" dirty="0">
                <a:solidFill>
                  <a:srgbClr val="0976C8"/>
                </a:solidFill>
                <a:latin typeface="Bahnschrift" panose="020B0502040204020203" pitchFamily="34" charset="0"/>
                <a:ea typeface="Cambria" pitchFamily="18" charset="0"/>
                <a:cs typeface="Leelawadee UI Semilight" panose="020B0402040204020203" pitchFamily="34" charset="-34"/>
              </a:rPr>
              <a:t>Autonomous Institute under VTU, </a:t>
            </a:r>
            <a:r>
              <a:rPr lang="en-IN" sz="1400" b="1" kern="1200" dirty="0" err="1">
                <a:solidFill>
                  <a:srgbClr val="0976C8"/>
                </a:solidFill>
                <a:latin typeface="Bahnschrift" panose="020B0502040204020203" pitchFamily="34" charset="0"/>
                <a:ea typeface="Cambria" pitchFamily="18" charset="0"/>
                <a:cs typeface="Leelawadee UI Semilight" panose="020B0402040204020203" pitchFamily="34" charset="-34"/>
              </a:rPr>
              <a:t>Belagavi</a:t>
            </a:r>
            <a:r>
              <a:rPr lang="en-IN" sz="1400" b="1" kern="1200" dirty="0">
                <a:solidFill>
                  <a:srgbClr val="0976C8"/>
                </a:solidFill>
                <a:latin typeface="Bahnschrift" panose="020B0502040204020203" pitchFamily="34" charset="0"/>
                <a:ea typeface="Cambria" pitchFamily="18" charset="0"/>
                <a:cs typeface="Leelawadee UI Semilight" panose="020B0402040204020203" pitchFamily="34" charset="-34"/>
              </a:rPr>
              <a:t> </a:t>
            </a:r>
          </a:p>
          <a:p>
            <a:pPr marL="0" lvl="0" algn="ctr" defTabSz="914400" rtl="0" eaLnBrk="1" latinLnBrk="0" hangingPunct="1"/>
            <a:r>
              <a:rPr lang="en-IN" sz="1400" b="1" kern="1200" dirty="0">
                <a:solidFill>
                  <a:srgbClr val="0976C8"/>
                </a:solidFill>
                <a:latin typeface="Bahnschrift" panose="020B0502040204020203" pitchFamily="34" charset="0"/>
                <a:ea typeface="Cambria" pitchFamily="18" charset="0"/>
                <a:cs typeface="Leelawadee UI Semilight" panose="020B0402040204020203" pitchFamily="34" charset="-34"/>
              </a:rPr>
              <a:t>Approved by AICTE, New Delhi | Recognized by Govt. of Karnataka</a:t>
            </a:r>
            <a:endParaRPr lang="en-US" sz="1400" b="1" kern="1200" dirty="0">
              <a:solidFill>
                <a:srgbClr val="0976C8"/>
              </a:solidFill>
              <a:latin typeface="Bahnschrift" panose="020B0502040204020203" pitchFamily="34" charset="0"/>
              <a:ea typeface="Cambria" pitchFamily="18" charset="0"/>
              <a:cs typeface="Leelawadee UI Semilight" panose="020B0402040204020203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21" y="194670"/>
            <a:ext cx="2001852" cy="10009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" t="5402" r="1244" b="5603"/>
          <a:stretch/>
        </p:blipFill>
        <p:spPr>
          <a:xfrm>
            <a:off x="811530" y="3735705"/>
            <a:ext cx="2017396" cy="66484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B2BFB56-FC1E-4B69-8DA4-A3A60D925CE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983" y="192777"/>
            <a:ext cx="1485198" cy="925464"/>
          </a:xfrm>
          <a:prstGeom prst="rect">
            <a:avLst/>
          </a:prstGeom>
        </p:spPr>
      </p:pic>
      <p:sp>
        <p:nvSpPr>
          <p:cNvPr id="22" name="Rectangle 21"/>
          <p:cNvSpPr/>
          <p:nvPr userDrawn="1"/>
        </p:nvSpPr>
        <p:spPr>
          <a:xfrm>
            <a:off x="1413733" y="3315719"/>
            <a:ext cx="24955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425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400" b="1" i="0" u="none" strike="noStrike" kern="0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itka Small" pitchFamily="2" charset="0"/>
                <a:ea typeface="Verdana" pitchFamily="34" charset="0"/>
                <a:cs typeface="+mn-cs"/>
              </a:rPr>
              <a:t>Technical Co-Sponsors</a:t>
            </a:r>
          </a:p>
        </p:txBody>
      </p:sp>
      <p:pic>
        <p:nvPicPr>
          <p:cNvPr id="1026" name="Picture 2" descr="Logo 2"/>
          <p:cNvPicPr>
            <a:picLocks noChangeAspect="1" noChangeArrowheads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2" t="19245" r="7571" b="23524"/>
          <a:stretch/>
        </p:blipFill>
        <p:spPr bwMode="auto">
          <a:xfrm>
            <a:off x="3156438" y="3729502"/>
            <a:ext cx="1069368" cy="71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8355888" y="3265195"/>
            <a:ext cx="18549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1425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400" b="1" i="0" u="none" strike="noStrike" kern="0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itka Text" pitchFamily="2" charset="0"/>
                <a:ea typeface="Verdana" pitchFamily="34" charset="0"/>
                <a:cs typeface="+mn-cs"/>
              </a:rPr>
              <a:t>Technical Partners</a:t>
            </a:r>
          </a:p>
        </p:txBody>
      </p:sp>
      <p:pic>
        <p:nvPicPr>
          <p:cNvPr id="1028" name="Picture 4" descr="MathWorks Logo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254" y="3664359"/>
            <a:ext cx="2232869" cy="4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RE EL Logo"/>
          <p:cNvPicPr>
            <a:picLocks noChangeAspect="1" noChangeArrowheads="1"/>
          </p:cNvPicPr>
          <p:nvPr userDrawn="1"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95" b="29159"/>
          <a:stretch/>
        </p:blipFill>
        <p:spPr bwMode="auto">
          <a:xfrm>
            <a:off x="9534911" y="3621035"/>
            <a:ext cx="1905000" cy="744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 userDrawn="1"/>
        </p:nvSpPr>
        <p:spPr>
          <a:xfrm>
            <a:off x="4461758" y="2529255"/>
            <a:ext cx="34467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i="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ea typeface="+mn-ea"/>
                <a:cs typeface="+mn-cs"/>
              </a:rPr>
              <a:t>ICDCECE - 2026</a:t>
            </a:r>
          </a:p>
        </p:txBody>
      </p:sp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2964805-AE57-4082-906B-EBD491B67843}"/>
              </a:ext>
            </a:extLst>
          </p:cNvPr>
          <p:cNvSpPr/>
          <p:nvPr userDrawn="1"/>
        </p:nvSpPr>
        <p:spPr>
          <a:xfrm>
            <a:off x="9199418" y="6466172"/>
            <a:ext cx="2992582" cy="166254"/>
          </a:xfrm>
          <a:prstGeom prst="rect">
            <a:avLst/>
          </a:prstGeom>
          <a:solidFill>
            <a:srgbClr val="00A7EE"/>
          </a:solidFill>
          <a:ln>
            <a:solidFill>
              <a:srgbClr val="2A18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0070C0"/>
              </a:solidFill>
            </a:endParaRPr>
          </a:p>
        </p:txBody>
      </p:sp>
      <p:sp>
        <p:nvSpPr>
          <p:cNvPr id="16" name="Persegi Panjang 3">
            <a:extLst>
              <a:ext uri="{FF2B5EF4-FFF2-40B4-BE49-F238E27FC236}">
                <a16:creationId xmlns:a16="http://schemas.microsoft.com/office/drawing/2014/main" id="{BD07E5C3-FBC9-4069-8D4F-E3B10AC91BCE}"/>
              </a:ext>
            </a:extLst>
          </p:cNvPr>
          <p:cNvSpPr/>
          <p:nvPr userDrawn="1"/>
        </p:nvSpPr>
        <p:spPr>
          <a:xfrm>
            <a:off x="0" y="570331"/>
            <a:ext cx="914400" cy="671094"/>
          </a:xfrm>
          <a:prstGeom prst="rect">
            <a:avLst/>
          </a:prstGeom>
          <a:solidFill>
            <a:srgbClr val="00A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00A7EE"/>
              </a:solidFill>
            </a:endParaRP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5" name="Oval 24"/>
          <p:cNvSpPr/>
          <p:nvPr userDrawn="1"/>
        </p:nvSpPr>
        <p:spPr>
          <a:xfrm>
            <a:off x="8808720" y="6466172"/>
            <a:ext cx="203200" cy="20826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5848" y="133124"/>
            <a:ext cx="2001852" cy="100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20"/>
          <p:cNvSpPr/>
          <p:nvPr userDrawn="1"/>
        </p:nvSpPr>
        <p:spPr>
          <a:xfrm rot="10438728">
            <a:off x="9712815" y="6542571"/>
            <a:ext cx="2519715" cy="442395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  <a:gd name="connsiteX0" fmla="*/ 0 w 1569025"/>
              <a:gd name="connsiteY0" fmla="*/ 334496 h 374853"/>
              <a:gd name="connsiteX1" fmla="*/ 14030 w 1569025"/>
              <a:gd name="connsiteY1" fmla="*/ 302047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  <a:gd name="connsiteX0" fmla="*/ 3507 w 1554995"/>
              <a:gd name="connsiteY0" fmla="*/ 337051 h 377091"/>
              <a:gd name="connsiteX1" fmla="*/ 0 w 1554995"/>
              <a:gd name="connsiteY1" fmla="*/ 302047 h 377091"/>
              <a:gd name="connsiteX2" fmla="*/ 31110 w 1554995"/>
              <a:gd name="connsiteY2" fmla="*/ 0 h 377091"/>
              <a:gd name="connsiteX3" fmla="*/ 1554995 w 1554995"/>
              <a:gd name="connsiteY3" fmla="*/ 229287 h 377091"/>
              <a:gd name="connsiteX4" fmla="*/ 1554995 w 1554995"/>
              <a:gd name="connsiteY4" fmla="*/ 234713 h 377091"/>
              <a:gd name="connsiteX5" fmla="*/ 3507 w 1554995"/>
              <a:gd name="connsiteY5" fmla="*/ 337051 h 377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54995" h="377091">
                <a:moveTo>
                  <a:pt x="3507" y="337051"/>
                </a:moveTo>
                <a:lnTo>
                  <a:pt x="0" y="302047"/>
                </a:lnTo>
                <a:lnTo>
                  <a:pt x="31110" y="0"/>
                </a:lnTo>
                <a:lnTo>
                  <a:pt x="1554995" y="229287"/>
                </a:lnTo>
                <a:lnTo>
                  <a:pt x="1554995" y="234713"/>
                </a:lnTo>
                <a:cubicBezTo>
                  <a:pt x="770482" y="234713"/>
                  <a:pt x="788020" y="468345"/>
                  <a:pt x="3507" y="33705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0" name="Freeform 19"/>
          <p:cNvSpPr/>
          <p:nvPr userDrawn="1"/>
        </p:nvSpPr>
        <p:spPr>
          <a:xfrm rot="10372995">
            <a:off x="10439934" y="6553121"/>
            <a:ext cx="1768740" cy="394311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00A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447040" y="1403055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11"/>
          <p:cNvSpPr>
            <a:spLocks noEditPoints="1"/>
          </p:cNvSpPr>
          <p:nvPr userDrawn="1"/>
        </p:nvSpPr>
        <p:spPr bwMode="auto">
          <a:xfrm>
            <a:off x="18114914" y="25734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5" name="Freeform 11"/>
          <p:cNvSpPr>
            <a:spLocks noEditPoints="1"/>
          </p:cNvSpPr>
          <p:nvPr userDrawn="1"/>
        </p:nvSpPr>
        <p:spPr bwMode="auto">
          <a:xfrm>
            <a:off x="18267314" y="27258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" name="Freeform 11"/>
          <p:cNvSpPr>
            <a:spLocks noEditPoints="1"/>
          </p:cNvSpPr>
          <p:nvPr userDrawn="1"/>
        </p:nvSpPr>
        <p:spPr bwMode="auto">
          <a:xfrm>
            <a:off x="18419714" y="28782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7" name="Freeform 11"/>
          <p:cNvSpPr>
            <a:spLocks noEditPoints="1"/>
          </p:cNvSpPr>
          <p:nvPr userDrawn="1"/>
        </p:nvSpPr>
        <p:spPr bwMode="auto">
          <a:xfrm>
            <a:off x="18572114" y="30306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0" name="Round Same Side Corner Rectangle 29"/>
          <p:cNvSpPr/>
          <p:nvPr userDrawn="1"/>
        </p:nvSpPr>
        <p:spPr>
          <a:xfrm rot="5400000">
            <a:off x="1499944" y="-1329766"/>
            <a:ext cx="799475" cy="3799361"/>
          </a:xfrm>
          <a:prstGeom prst="round2Same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626553" y="250195"/>
            <a:ext cx="5659437" cy="671512"/>
          </a:xfrm>
        </p:spPr>
        <p:txBody>
          <a:bodyPr/>
          <a:lstStyle>
            <a:lvl1pPr marL="0" indent="0">
              <a:buNone/>
              <a:defRPr>
                <a:latin typeface="Bookman Old Style" panose="02050604050505020204" pitchFamily="18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3" name="Round Same Side Corner Rectangle 32"/>
          <p:cNvSpPr/>
          <p:nvPr userDrawn="1"/>
        </p:nvSpPr>
        <p:spPr>
          <a:xfrm rot="5400000">
            <a:off x="1563925" y="-1329766"/>
            <a:ext cx="671510" cy="3799360"/>
          </a:xfrm>
          <a:prstGeom prst="round2SameRect">
            <a:avLst/>
          </a:prstGeom>
          <a:solidFill>
            <a:srgbClr val="00A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748" y="105837"/>
            <a:ext cx="2185252" cy="109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11-06-2026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11-06-2026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 userDrawn="1"/>
        </p:nvSpPr>
        <p:spPr>
          <a:xfrm rot="11348698" flipH="1">
            <a:off x="-6550" y="6541008"/>
            <a:ext cx="1665254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00A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11" name="Freeform 10"/>
          <p:cNvSpPr/>
          <p:nvPr userDrawn="1"/>
        </p:nvSpPr>
        <p:spPr>
          <a:xfrm rot="584880" flipH="1">
            <a:off x="10555130" y="-134112"/>
            <a:ext cx="1665254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62" y="83045"/>
            <a:ext cx="2207386" cy="11036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9C1F00-6028-43C0-BEED-67020F6A9023}"/>
              </a:ext>
            </a:extLst>
          </p:cNvPr>
          <p:cNvSpPr txBox="1"/>
          <p:nvPr userDrawn="1"/>
        </p:nvSpPr>
        <p:spPr>
          <a:xfrm>
            <a:off x="2120314" y="2792315"/>
            <a:ext cx="71562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rgbClr val="0976C8"/>
                </a:solidFill>
                <a:latin typeface="Arial Black" panose="020B0A04020102020204" pitchFamily="34" charset="0"/>
              </a:rPr>
              <a:t>Thank</a:t>
            </a:r>
            <a:r>
              <a:rPr lang="en-US" sz="88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8800" kern="1200" dirty="0">
                <a:latin typeface="Arial Black" panose="020B0A04020102020204" pitchFamily="34" charset="0"/>
              </a:rPr>
              <a:t>You</a:t>
            </a:r>
          </a:p>
        </p:txBody>
      </p:sp>
      <p:sp>
        <p:nvSpPr>
          <p:cNvPr id="6" name="Shape 2550"/>
          <p:cNvSpPr/>
          <p:nvPr userDrawn="1"/>
        </p:nvSpPr>
        <p:spPr>
          <a:xfrm>
            <a:off x="9126415" y="3072443"/>
            <a:ext cx="1134206" cy="8862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solidFill>
            <a:srgbClr val="00A8EE"/>
          </a:solidFill>
          <a:ln w="12700">
            <a:solidFill>
              <a:schemeClr val="tx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6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11-06-2026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11-06-2026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2625732" y="5268858"/>
            <a:ext cx="71003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5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6 Name                                                     Affiliation</a:t>
            </a:r>
          </a:p>
          <a:p>
            <a:endParaRPr lang="en-US" sz="1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b="1" dirty="0">
              <a:latin typeface="Lucida Console" panose="020B0609040504020204" pitchFamily="49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113698" y="2996848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chemeClr val="bg1"/>
                </a:solidFill>
                <a:latin typeface="Lucida Console" panose="020B0609040504020204" pitchFamily="49" charset="0"/>
              </a:rPr>
              <a:t>Contents</a:t>
            </a:r>
            <a:endParaRPr lang="en-US" sz="4800" dirty="0">
              <a:solidFill>
                <a:schemeClr val="bg1"/>
              </a:solidFill>
              <a:latin typeface="Lucida Console" panose="020B0609040504020204" pitchFamily="49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44240" y="770896"/>
            <a:ext cx="198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3464560" y="1385669"/>
            <a:ext cx="2661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592025" y="2020344"/>
            <a:ext cx="3683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Literature</a:t>
            </a:r>
            <a:r>
              <a:rPr lang="en-IN" sz="2400" b="1" dirty="0">
                <a:latin typeface="Lucida Console" panose="020B0609040504020204" pitchFamily="49" charset="0"/>
              </a:rPr>
              <a:t> </a:t>
            </a:r>
            <a:r>
              <a:rPr lang="en-IN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3774440" y="2673556"/>
            <a:ext cx="3888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971005" y="3332604"/>
            <a:ext cx="28648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08904" y="3961666"/>
            <a:ext cx="53643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Methodology</a:t>
            </a:r>
            <a:r>
              <a:rPr lang="en-IN" sz="2400" b="1" dirty="0">
                <a:latin typeface="Lucida Console" panose="020B0609040504020204" pitchFamily="49" charset="0"/>
              </a:rPr>
              <a:t> </a:t>
            </a:r>
            <a:r>
              <a:rPr lang="en-IN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39384" y="4483799"/>
            <a:ext cx="45026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55440" y="5112861"/>
            <a:ext cx="22506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114800" y="5674013"/>
            <a:ext cx="24959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solidFill>
                  <a:srgbClr val="002060"/>
                </a:solidFill>
                <a:latin typeface="Lucida Console" panose="020B0609040504020204" pitchFamily="49" charset="0"/>
              </a:rPr>
              <a:t>References</a:t>
            </a:r>
            <a:endParaRPr lang="en-US" sz="2400" b="1" dirty="0">
              <a:solidFill>
                <a:srgbClr val="002060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16953" y="270515"/>
            <a:ext cx="5659437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Abstract</a:t>
            </a:r>
            <a:endParaRPr lang="en-IN" sz="3600" b="1" dirty="0">
              <a:solidFill>
                <a:schemeClr val="bg1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13360" y="280675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52793" y="280675"/>
            <a:ext cx="5659437" cy="671512"/>
          </a:xfrm>
        </p:spPr>
        <p:txBody>
          <a:bodyPr/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Literature </a:t>
            </a:r>
            <a:r>
              <a:rPr lang="en-IN" sz="3600" b="1" dirty="0">
                <a:latin typeface="Lucida Console" panose="020B0609040504020204" pitchFamily="49" charset="0"/>
              </a:rPr>
              <a:t>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558925" y="280675"/>
            <a:ext cx="5701030" cy="6715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Problem </a:t>
            </a:r>
            <a:r>
              <a:rPr lang="en-IN" sz="3600" b="1" dirty="0">
                <a:latin typeface="Lucida Console" panose="020B0609040504020204" pitchFamily="49" charset="0"/>
              </a:rPr>
              <a:t>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301433" y="270515"/>
            <a:ext cx="3849687" cy="671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Proposed </a:t>
            </a:r>
            <a:r>
              <a:rPr lang="en-IN" sz="3600" b="1" dirty="0">
                <a:latin typeface="Lucida Console" panose="020B0609040504020204" pitchFamily="49" charset="0"/>
              </a:rPr>
              <a:t>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9593" y="250194"/>
            <a:ext cx="7923847" cy="867405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14400" b="1" dirty="0">
                <a:solidFill>
                  <a:schemeClr val="bg1"/>
                </a:solidFill>
                <a:latin typeface="Lucida Console" panose="020B0609040504020204" pitchFamily="49" charset="0"/>
              </a:rPr>
              <a:t>Methodology </a:t>
            </a:r>
            <a:r>
              <a:rPr lang="en-IN" sz="14400" b="1" dirty="0">
                <a:latin typeface="Lucida Console" panose="020B0609040504020204" pitchFamily="49" charset="0"/>
              </a:rPr>
              <a:t>&amp; </a:t>
            </a:r>
            <a:r>
              <a:rPr lang="en-IN" sz="14400" dirty="0">
                <a:latin typeface="Lucida Console" panose="020B0609040504020204" pitchFamily="49" charset="0"/>
              </a:rPr>
              <a:t>Implementation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76960" y="270515"/>
            <a:ext cx="6725920" cy="6715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r>
              <a:rPr lang="en-IN" sz="3600" b="1" dirty="0">
                <a:latin typeface="Lucida Console" panose="020B0609040504020204" pitchFamily="49" charset="0"/>
              </a:rPr>
              <a:t>Discussion</a:t>
            </a: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39433" y="265170"/>
            <a:ext cx="307752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22313" y="280675"/>
            <a:ext cx="565943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948</TotalTime>
  <Words>61</Words>
  <Application>Microsoft Office PowerPoint</Application>
  <PresentationFormat>Widescreen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Arial</vt:lpstr>
      <vt:lpstr>Arial Black</vt:lpstr>
      <vt:lpstr>Bahnschrift</vt:lpstr>
      <vt:lpstr>Bahnschrift Light</vt:lpstr>
      <vt:lpstr>Berlin Sans FB Demi</vt:lpstr>
      <vt:lpstr>Bookman Old Style</vt:lpstr>
      <vt:lpstr>Calibri</vt:lpstr>
      <vt:lpstr>Calibri Light</vt:lpstr>
      <vt:lpstr>Cooper Black</vt:lpstr>
      <vt:lpstr>Lucida Console</vt:lpstr>
      <vt:lpstr>Sitka Small</vt:lpstr>
      <vt:lpstr>Sitka Text</vt:lpstr>
      <vt:lpstr>Source Sans Pro Light</vt:lpstr>
      <vt:lpstr>Office Theme</vt:lpstr>
      <vt:lpstr>Paper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49</cp:revision>
  <dcterms:created xsi:type="dcterms:W3CDTF">2020-06-22T11:06:50Z</dcterms:created>
  <dcterms:modified xsi:type="dcterms:W3CDTF">2026-06-11T06:33:09Z</dcterms:modified>
</cp:coreProperties>
</file>